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6" r:id="rId6"/>
    <p:sldId id="261" r:id="rId7"/>
    <p:sldId id="264" r:id="rId8"/>
    <p:sldId id="265" r:id="rId9"/>
    <p:sldId id="267" r:id="rId10"/>
  </p:sldIdLst>
  <p:sldSz cx="14630400" cy="8229600"/>
  <p:notesSz cx="8229600" cy="14630400"/>
  <p:embeddedFontLst>
    <p:embeddedFont>
      <p:font typeface="Source Sans 3" panose="020B0604020202020204" charset="0"/>
      <p:regular r:id="rId1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33" d="100"/>
          <a:sy n="133" d="100"/>
        </p:scale>
        <p:origin x="31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0346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5B0B45-CC8D-A7EA-4AB8-292601209F4F}"/>
              </a:ext>
            </a:extLst>
          </p:cNvPr>
          <p:cNvSpPr txBox="1"/>
          <p:nvPr/>
        </p:nvSpPr>
        <p:spPr>
          <a:xfrm>
            <a:off x="6400799" y="884593"/>
            <a:ext cx="7315200" cy="209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00"/>
              </a:lnSpc>
              <a:buNone/>
            </a:pPr>
            <a:r>
              <a:rPr lang="ru-RU" sz="60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Игра на </a:t>
            </a: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arcade ‘</a:t>
            </a:r>
            <a:r>
              <a:rPr lang="en-US" sz="6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Letal</a:t>
            </a: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 Shot’</a:t>
            </a:r>
            <a:endParaRPr lang="ru-RU" sz="1800" b="1" dirty="0">
              <a:solidFill>
                <a:srgbClr val="000000"/>
              </a:solidFill>
              <a:latin typeface="Times New Roman" panose="02020603050405020304" pitchFamily="18" charset="0"/>
              <a:ea typeface="Montserrat Bold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5500"/>
              </a:lnSpc>
              <a:buNone/>
            </a:pPr>
            <a:r>
              <a:rPr lang="ru-RU" sz="1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</a:t>
            </a:r>
            <a:r>
              <a:rPr lang="en-US" sz="1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1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Молчанов Ярослав и Вишневский Артём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327666"/>
            <a:ext cx="7416403" cy="1121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Почему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именно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 2D в стиле вестерн?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198" y="2819638"/>
            <a:ext cx="3584734" cy="2472928"/>
          </a:xfrm>
          <a:prstGeom prst="roundRect">
            <a:avLst>
              <a:gd name="adj" fmla="val 149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97015" y="306645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Атмосфера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97015" y="3565088"/>
            <a:ext cx="3091101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Вестерн даёт сильный эмоциональный фон: дуэли, пустые улицы и кинематографичные паузы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749" y="2819638"/>
            <a:ext cx="3584853" cy="2472928"/>
          </a:xfrm>
          <a:prstGeom prst="roundRect">
            <a:avLst>
              <a:gd name="adj" fmla="val 149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428565" y="3066455"/>
            <a:ext cx="283225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Редкость</a:t>
            </a: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формата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428565" y="3565088"/>
            <a:ext cx="309122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2D — необычная форма исполнения, интересная для игроков и портфолио.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198" y="5539383"/>
            <a:ext cx="7416403" cy="1362432"/>
          </a:xfrm>
          <a:prstGeom prst="roundRect">
            <a:avLst>
              <a:gd name="adj" fmla="val 271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11" name="Text 8"/>
          <p:cNvSpPr/>
          <p:nvPr/>
        </p:nvSpPr>
        <p:spPr>
          <a:xfrm>
            <a:off x="6597015" y="578619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Python Arcade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97015" y="6284833"/>
            <a:ext cx="692277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Быстрая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разработка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удобные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API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для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спрайтов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звука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ввода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851184"/>
            <a:ext cx="7416403" cy="1121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Основы Python Arcade для 2D шутера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198" y="3565207"/>
            <a:ext cx="3407093" cy="2591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Работа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со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спрайтами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(Sprite).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Ввод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мышь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для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прицеливания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клавиатура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для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перемещений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Звук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простые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эффекты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выстрелов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фоновая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музыка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224001" y="3565208"/>
            <a:ext cx="3550222" cy="2591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900"/>
              </a:lnSpc>
            </a:pP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Пример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архитектуры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класс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GameWindow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слои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endParaRPr lang="ru-RU" sz="1900" dirty="0">
              <a:solidFill>
                <a:srgbClr val="3D3838"/>
              </a:solidFill>
              <a:latin typeface="Times New Roman" panose="02020603050405020304" pitchFamily="18" charset="0"/>
              <a:ea typeface="Source Sans 3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ts val="2900"/>
              </a:lnSpc>
            </a:pP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спрайтов,состояния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игры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-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Минимальный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код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стрельбы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создание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пули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обновление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позиции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88253" y="569602"/>
            <a:ext cx="10908202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Визуальный стиль и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атмосфера</a:t>
            </a:r>
            <a:r>
              <a:rPr lang="ru-RU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 нашей игры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427" y="1596545"/>
            <a:ext cx="1446490" cy="8939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683579" y="1592408"/>
            <a:ext cx="234029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Персонажи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555093" y="2128317"/>
            <a:ext cx="234029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Чёткие силуэты, контрастные силуэты и набор анимаций (поза,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выстрел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).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563" y="1487338"/>
            <a:ext cx="1446490" cy="8939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41744" y="1513076"/>
            <a:ext cx="234029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Фоны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854202" y="2039369"/>
            <a:ext cx="234029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улицы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здания, горы на заднем плане.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4699" y="1592408"/>
            <a:ext cx="1446490" cy="8939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201393" y="1592408"/>
            <a:ext cx="234029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Эффекты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1313851" y="2128317"/>
            <a:ext cx="234029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Вспышка при выстреле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01061E-BA7F-5213-6C31-B3E61D13B4E0}"/>
              </a:ext>
            </a:extLst>
          </p:cNvPr>
          <p:cNvSpPr txBox="1"/>
          <p:nvPr/>
        </p:nvSpPr>
        <p:spPr>
          <a:xfrm>
            <a:off x="3657600" y="380534"/>
            <a:ext cx="8884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rgbClr val="3D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 с которыми мы столкнулись</a:t>
            </a:r>
            <a:endParaRPr lang="ru-RU" sz="3200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48514-2DDD-2CF9-9D7F-A898E39DB10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0" y="1383435"/>
            <a:ext cx="116064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Проблемы: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нормальных картинок для анимаций и не только. 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 с масштабированием объектов. 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 с отрисовкой объектов в правильном порядке.</a:t>
            </a:r>
          </a:p>
        </p:txBody>
      </p:sp>
      <p:pic>
        <p:nvPicPr>
          <p:cNvPr id="1027" name="Picture 3" descr="Векторы на тему «Исправление ошибок» — скачивайте бесплатные векторы  высокого качества на Freepik | Freepik">
            <a:extLst>
              <a:ext uri="{FF2B5EF4-FFF2-40B4-BE49-F238E27FC236}">
                <a16:creationId xmlns:a16="http://schemas.microsoft.com/office/drawing/2014/main" id="{BAF39531-BFAF-D10A-9B8C-B459E1A5F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750" y="965309"/>
            <a:ext cx="7048500" cy="704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8467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0800"/>
            <a:ext cx="4124444" cy="53028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905281" y="291474"/>
            <a:ext cx="7640241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Управление и взаимодействие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316482" y="1180800"/>
            <a:ext cx="4124444" cy="1480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Мышь: прицеливание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огонь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</a:t>
            </a:r>
            <a:endParaRPr lang="ru-RU" sz="1900" dirty="0">
              <a:solidFill>
                <a:srgbClr val="3D3838"/>
              </a:solidFill>
              <a:latin typeface="Times New Roman" panose="02020603050405020304" pitchFamily="18" charset="0"/>
              <a:ea typeface="Source Sans 3" pitchFamily="34" charset="-122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Инвентарь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патроны,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здоровье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B321130-B953-683D-DB97-9647C644C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4322" y="2164114"/>
            <a:ext cx="8162400" cy="48846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00"/>
            <a:ext cx="8176022" cy="55940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908058" y="338095"/>
            <a:ext cx="4124444" cy="1121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Планы развития и улучшения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908058" y="1901119"/>
            <a:ext cx="4124444" cy="296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Турниры и локальный мультиплеер (split-screen / hotseat).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Физика пуль: баллистика, рикошеты, укрытия.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Расширение контента: новые карты, враги, режимы и редактор уровней.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632585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Итог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198" y="2704028"/>
            <a:ext cx="741640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2D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вестерн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на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Python Arcade —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реализуемая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выразительная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идея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: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быстрый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прототипинг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сильная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атмосфера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,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интересный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геймплей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и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отличная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возможность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расширения</a:t>
            </a: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. 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285F3F-9A95-ABC8-720D-87ECB4F27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2700" y="769800"/>
            <a:ext cx="8279700" cy="63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774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268</Words>
  <Application>Microsoft Office PowerPoint</Application>
  <PresentationFormat>Произвольный</PresentationFormat>
  <Paragraphs>41</Paragraphs>
  <Slides>9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Times New Roman</vt:lpstr>
      <vt:lpstr>Source Sans 3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User</cp:lastModifiedBy>
  <cp:revision>6</cp:revision>
  <dcterms:created xsi:type="dcterms:W3CDTF">2026-02-04T14:22:09Z</dcterms:created>
  <dcterms:modified xsi:type="dcterms:W3CDTF">2026-02-06T10:10:41Z</dcterms:modified>
</cp:coreProperties>
</file>